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34" r:id="rId2"/>
    <p:sldId id="336" r:id="rId3"/>
    <p:sldId id="335" r:id="rId4"/>
    <p:sldId id="343" r:id="rId5"/>
    <p:sldId id="344" r:id="rId6"/>
    <p:sldId id="345" r:id="rId7"/>
    <p:sldId id="346" r:id="rId8"/>
    <p:sldId id="349" r:id="rId9"/>
    <p:sldId id="347" r:id="rId10"/>
    <p:sldId id="348" r:id="rId11"/>
    <p:sldId id="351" r:id="rId12"/>
    <p:sldId id="350" r:id="rId13"/>
    <p:sldId id="341" r:id="rId14"/>
    <p:sldId id="342" r:id="rId15"/>
    <p:sldId id="338" r:id="rId16"/>
  </p:sldIdLst>
  <p:sldSz cx="10837863" cy="6858000"/>
  <p:notesSz cx="9144000" cy="6858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Yoon 윤고딕 540_TT" panose="02090603020101020101" pitchFamily="18" charset="-127"/>
      <p:regular r:id="rId2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4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EFF"/>
    <a:srgbClr val="6686FF"/>
    <a:srgbClr val="4C67F3"/>
    <a:srgbClr val="FF3B80"/>
    <a:srgbClr val="8B9BFF"/>
    <a:srgbClr val="2F3BA2"/>
    <a:srgbClr val="FFFFCC"/>
    <a:srgbClr val="191E80"/>
    <a:srgbClr val="2C46FF"/>
    <a:srgbClr val="4B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1982" autoAdjust="0"/>
  </p:normalViewPr>
  <p:slideViewPr>
    <p:cSldViewPr>
      <p:cViewPr varScale="1">
        <p:scale>
          <a:sx n="100" d="100"/>
          <a:sy n="100" d="100"/>
        </p:scale>
        <p:origin x="-276" y="-90"/>
      </p:cViewPr>
      <p:guideLst>
        <p:guide orient="horz" pos="2160"/>
        <p:guide pos="3413"/>
      </p:guideLst>
    </p:cSldViewPr>
  </p:slideViewPr>
  <p:outlineViewPr>
    <p:cViewPr>
      <p:scale>
        <a:sx n="33" d="100"/>
        <a:sy n="33" d="100"/>
      </p:scale>
      <p:origin x="0" y="1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476A91-ED5D-40B3-9F96-8F5E57C70F20}" type="datetimeFigureOut">
              <a:rPr lang="ko-KR" altLang="en-US"/>
              <a:pPr>
                <a:defRPr/>
              </a:pPr>
              <a:t>2017-11-30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0000" y="514350"/>
            <a:ext cx="4064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6FA6CAC-D58B-4CCA-9F88-7384003CEA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47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9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자유형 57"/>
          <p:cNvSpPr/>
          <p:nvPr userDrawn="1"/>
        </p:nvSpPr>
        <p:spPr>
          <a:xfrm rot="187138">
            <a:off x="3916352" y="1643786"/>
            <a:ext cx="38538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73135 w 373135"/>
              <a:gd name="connsiteY0" fmla="*/ 383380 h 428625"/>
              <a:gd name="connsiteX1" fmla="*/ 20710 w 373135"/>
              <a:gd name="connsiteY1" fmla="*/ 0 h 428625"/>
              <a:gd name="connsiteX2" fmla="*/ 0 w 373135"/>
              <a:gd name="connsiteY2" fmla="*/ 30371 h 428625"/>
              <a:gd name="connsiteX3" fmla="*/ 346942 w 373135"/>
              <a:gd name="connsiteY3" fmla="*/ 428625 h 428625"/>
              <a:gd name="connsiteX4" fmla="*/ 373135 w 373135"/>
              <a:gd name="connsiteY4" fmla="*/ 383380 h 428625"/>
              <a:gd name="connsiteX0" fmla="*/ 364908 w 364908"/>
              <a:gd name="connsiteY0" fmla="*/ 383380 h 428625"/>
              <a:gd name="connsiteX1" fmla="*/ 12483 w 364908"/>
              <a:gd name="connsiteY1" fmla="*/ 0 h 428625"/>
              <a:gd name="connsiteX2" fmla="*/ 0 w 364908"/>
              <a:gd name="connsiteY2" fmla="*/ 57020 h 428625"/>
              <a:gd name="connsiteX3" fmla="*/ 338715 w 364908"/>
              <a:gd name="connsiteY3" fmla="*/ 428625 h 428625"/>
              <a:gd name="connsiteX4" fmla="*/ 364908 w 364908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908" h="428625">
                <a:moveTo>
                  <a:pt x="364908" y="383380"/>
                </a:moveTo>
                <a:lnTo>
                  <a:pt x="12483" y="0"/>
                </a:lnTo>
                <a:lnTo>
                  <a:pt x="0" y="57020"/>
                </a:lnTo>
                <a:lnTo>
                  <a:pt x="338715" y="428625"/>
                </a:lnTo>
                <a:lnTo>
                  <a:pt x="364908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7" name="자유형 56"/>
          <p:cNvSpPr/>
          <p:nvPr userDrawn="1"/>
        </p:nvSpPr>
        <p:spPr>
          <a:xfrm rot="187138">
            <a:off x="3740697" y="1715188"/>
            <a:ext cx="245488" cy="238923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4" name="자유형 53"/>
          <p:cNvSpPr/>
          <p:nvPr userDrawn="1"/>
        </p:nvSpPr>
        <p:spPr>
          <a:xfrm rot="187138">
            <a:off x="3703839" y="1892326"/>
            <a:ext cx="392906" cy="401434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92906 w 392906"/>
              <a:gd name="connsiteY0" fmla="*/ 383380 h 401434"/>
              <a:gd name="connsiteX1" fmla="*/ 40481 w 392906"/>
              <a:gd name="connsiteY1" fmla="*/ 0 h 401434"/>
              <a:gd name="connsiteX2" fmla="*/ 0 w 392906"/>
              <a:gd name="connsiteY2" fmla="*/ 40481 h 401434"/>
              <a:gd name="connsiteX3" fmla="*/ 384310 w 392906"/>
              <a:gd name="connsiteY3" fmla="*/ 401434 h 401434"/>
              <a:gd name="connsiteX4" fmla="*/ 392906 w 392906"/>
              <a:gd name="connsiteY4" fmla="*/ 383380 h 40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01434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84310" y="401434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3" name="자유형 52"/>
          <p:cNvSpPr/>
          <p:nvPr userDrawn="1"/>
        </p:nvSpPr>
        <p:spPr>
          <a:xfrm rot="187138">
            <a:off x="4051146" y="1716074"/>
            <a:ext cx="41495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2" name="자유형 51"/>
          <p:cNvSpPr/>
          <p:nvPr userDrawn="1"/>
        </p:nvSpPr>
        <p:spPr>
          <a:xfrm>
            <a:off x="4107394" y="1880823"/>
            <a:ext cx="206376" cy="197372"/>
          </a:xfrm>
          <a:custGeom>
            <a:avLst/>
            <a:gdLst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7144 w 142875"/>
              <a:gd name="connsiteY3" fmla="*/ 0 h 188119"/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4059 w 142875"/>
              <a:gd name="connsiteY3" fmla="*/ 108500 h 188119"/>
              <a:gd name="connsiteX4" fmla="*/ 7144 w 142875"/>
              <a:gd name="connsiteY4" fmla="*/ 0 h 188119"/>
              <a:gd name="connsiteX0" fmla="*/ 42062 w 177793"/>
              <a:gd name="connsiteY0" fmla="*/ 9253 h 197372"/>
              <a:gd name="connsiteX1" fmla="*/ 177793 w 177793"/>
              <a:gd name="connsiteY1" fmla="*/ 197372 h 197372"/>
              <a:gd name="connsiteX2" fmla="*/ 34918 w 177793"/>
              <a:gd name="connsiteY2" fmla="*/ 178322 h 197372"/>
              <a:gd name="connsiteX3" fmla="*/ 0 w 177793"/>
              <a:gd name="connsiteY3" fmla="*/ 10597 h 197372"/>
              <a:gd name="connsiteX4" fmla="*/ 42062 w 177793"/>
              <a:gd name="connsiteY4" fmla="*/ 9253 h 1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793" h="197372">
                <a:moveTo>
                  <a:pt x="42062" y="9253"/>
                </a:moveTo>
                <a:lnTo>
                  <a:pt x="177793" y="197372"/>
                </a:lnTo>
                <a:lnTo>
                  <a:pt x="34918" y="178322"/>
                </a:lnTo>
                <a:lnTo>
                  <a:pt x="0" y="10597"/>
                </a:lnTo>
                <a:cubicBezTo>
                  <a:pt x="1028" y="-25570"/>
                  <a:pt x="41034" y="45420"/>
                  <a:pt x="42062" y="9253"/>
                </a:cubicBez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1" name="자유형 50"/>
          <p:cNvSpPr/>
          <p:nvPr userDrawn="1"/>
        </p:nvSpPr>
        <p:spPr>
          <a:xfrm>
            <a:off x="3814763" y="1722046"/>
            <a:ext cx="466725" cy="769145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6725" h="769145">
                <a:moveTo>
                  <a:pt x="21431" y="52388"/>
                </a:moveTo>
                <a:lnTo>
                  <a:pt x="0" y="107157"/>
                </a:lnTo>
                <a:lnTo>
                  <a:pt x="9525" y="190501"/>
                </a:lnTo>
                <a:lnTo>
                  <a:pt x="57150" y="245270"/>
                </a:lnTo>
                <a:lnTo>
                  <a:pt x="57150" y="292895"/>
                </a:lnTo>
                <a:lnTo>
                  <a:pt x="114300" y="302420"/>
                </a:lnTo>
                <a:lnTo>
                  <a:pt x="40481" y="381001"/>
                </a:lnTo>
                <a:lnTo>
                  <a:pt x="407194" y="769145"/>
                </a:lnTo>
                <a:lnTo>
                  <a:pt x="414337" y="402432"/>
                </a:lnTo>
                <a:lnTo>
                  <a:pt x="466725" y="385763"/>
                </a:lnTo>
                <a:lnTo>
                  <a:pt x="250030" y="90488"/>
                </a:lnTo>
                <a:cubicBezTo>
                  <a:pt x="250030" y="68264"/>
                  <a:pt x="235744" y="69853"/>
                  <a:pt x="235744" y="47629"/>
                </a:cubicBezTo>
                <a:lnTo>
                  <a:pt x="159543" y="0"/>
                </a:lnTo>
                <a:lnTo>
                  <a:pt x="114300" y="4763"/>
                </a:lnTo>
                <a:lnTo>
                  <a:pt x="21431" y="52388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grpSp>
        <p:nvGrpSpPr>
          <p:cNvPr id="50" name="그룹 49"/>
          <p:cNvGrpSpPr/>
          <p:nvPr userDrawn="1"/>
        </p:nvGrpSpPr>
        <p:grpSpPr>
          <a:xfrm>
            <a:off x="4203028" y="2125688"/>
            <a:ext cx="6720560" cy="7643937"/>
            <a:chOff x="4203028" y="2268160"/>
            <a:chExt cx="6720560" cy="7503881"/>
          </a:xfrm>
        </p:grpSpPr>
        <p:sp>
          <p:nvSpPr>
            <p:cNvPr id="46" name="모서리가 둥근 직사각형 38"/>
            <p:cNvSpPr/>
            <p:nvPr userDrawn="1"/>
          </p:nvSpPr>
          <p:spPr>
            <a:xfrm flipV="1">
              <a:off x="6656102" y="2268160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8" name="모서리가 둥근 직사각형 38"/>
            <p:cNvSpPr/>
            <p:nvPr userDrawn="1"/>
          </p:nvSpPr>
          <p:spPr>
            <a:xfrm rot="10800000" flipV="1">
              <a:off x="4203028" y="5115528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9" name="모서리가 둥근 직사각형 38"/>
            <p:cNvSpPr/>
            <p:nvPr userDrawn="1"/>
          </p:nvSpPr>
          <p:spPr>
            <a:xfrm rot="17100000" flipV="1">
              <a:off x="5790184" y="4233246"/>
              <a:ext cx="1257733" cy="1372389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</p:grpSp>
      <p:sp>
        <p:nvSpPr>
          <p:cNvPr id="7" name="모서리가 둥근 직사각형 6"/>
          <p:cNvSpPr/>
          <p:nvPr userDrawn="1"/>
        </p:nvSpPr>
        <p:spPr>
          <a:xfrm>
            <a:off x="4184596" y="2059015"/>
            <a:ext cx="2470204" cy="2455026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417224" y="2238772"/>
            <a:ext cx="2001828" cy="2095512"/>
          </a:xfrm>
        </p:spPr>
        <p:txBody>
          <a:bodyPr/>
          <a:lstStyle>
            <a:lvl1pPr algn="dist">
              <a:lnSpc>
                <a:spcPct val="15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 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4183978" y="4378604"/>
            <a:ext cx="2468319" cy="685111"/>
          </a:xfrm>
          <a:custGeom>
            <a:avLst/>
            <a:gdLst>
              <a:gd name="connsiteX0" fmla="*/ 0 w 2468319"/>
              <a:gd name="connsiteY0" fmla="*/ 80101 h 480597"/>
              <a:gd name="connsiteX1" fmla="*/ 80101 w 2468319"/>
              <a:gd name="connsiteY1" fmla="*/ 0 h 480597"/>
              <a:gd name="connsiteX2" fmla="*/ 2388218 w 2468319"/>
              <a:gd name="connsiteY2" fmla="*/ 0 h 480597"/>
              <a:gd name="connsiteX3" fmla="*/ 2468319 w 2468319"/>
              <a:gd name="connsiteY3" fmla="*/ 80101 h 480597"/>
              <a:gd name="connsiteX4" fmla="*/ 2468319 w 2468319"/>
              <a:gd name="connsiteY4" fmla="*/ 400496 h 480597"/>
              <a:gd name="connsiteX5" fmla="*/ 2388218 w 2468319"/>
              <a:gd name="connsiteY5" fmla="*/ 480597 h 480597"/>
              <a:gd name="connsiteX6" fmla="*/ 80101 w 2468319"/>
              <a:gd name="connsiteY6" fmla="*/ 480597 h 480597"/>
              <a:gd name="connsiteX7" fmla="*/ 0 w 2468319"/>
              <a:gd name="connsiteY7" fmla="*/ 400496 h 480597"/>
              <a:gd name="connsiteX8" fmla="*/ 0 w 2468319"/>
              <a:gd name="connsiteY8" fmla="*/ 80101 h 480597"/>
              <a:gd name="connsiteX0" fmla="*/ 0 w 2468319"/>
              <a:gd name="connsiteY0" fmla="*/ 80101 h 480597"/>
              <a:gd name="connsiteX1" fmla="*/ 2388218 w 2468319"/>
              <a:gd name="connsiteY1" fmla="*/ 0 h 480597"/>
              <a:gd name="connsiteX2" fmla="*/ 2468319 w 2468319"/>
              <a:gd name="connsiteY2" fmla="*/ 80101 h 480597"/>
              <a:gd name="connsiteX3" fmla="*/ 2468319 w 2468319"/>
              <a:gd name="connsiteY3" fmla="*/ 400496 h 480597"/>
              <a:gd name="connsiteX4" fmla="*/ 2388218 w 2468319"/>
              <a:gd name="connsiteY4" fmla="*/ 480597 h 480597"/>
              <a:gd name="connsiteX5" fmla="*/ 80101 w 2468319"/>
              <a:gd name="connsiteY5" fmla="*/ 480597 h 480597"/>
              <a:gd name="connsiteX6" fmla="*/ 0 w 2468319"/>
              <a:gd name="connsiteY6" fmla="*/ 400496 h 480597"/>
              <a:gd name="connsiteX7" fmla="*/ 0 w 2468319"/>
              <a:gd name="connsiteY7" fmla="*/ 80101 h 480597"/>
              <a:gd name="connsiteX0" fmla="*/ 0 w 2468319"/>
              <a:gd name="connsiteY0" fmla="*/ 40050 h 440546"/>
              <a:gd name="connsiteX1" fmla="*/ 2468319 w 2468319"/>
              <a:gd name="connsiteY1" fmla="*/ 40050 h 440546"/>
              <a:gd name="connsiteX2" fmla="*/ 2468319 w 2468319"/>
              <a:gd name="connsiteY2" fmla="*/ 360445 h 440546"/>
              <a:gd name="connsiteX3" fmla="*/ 2388218 w 2468319"/>
              <a:gd name="connsiteY3" fmla="*/ 440546 h 440546"/>
              <a:gd name="connsiteX4" fmla="*/ 80101 w 2468319"/>
              <a:gd name="connsiteY4" fmla="*/ 440546 h 440546"/>
              <a:gd name="connsiteX5" fmla="*/ 0 w 2468319"/>
              <a:gd name="connsiteY5" fmla="*/ 360445 h 440546"/>
              <a:gd name="connsiteX6" fmla="*/ 0 w 2468319"/>
              <a:gd name="connsiteY6" fmla="*/ 40050 h 4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8319" h="440546">
                <a:moveTo>
                  <a:pt x="0" y="40050"/>
                </a:moveTo>
                <a:cubicBezTo>
                  <a:pt x="411387" y="-13349"/>
                  <a:pt x="2056933" y="-13349"/>
                  <a:pt x="2468319" y="40050"/>
                </a:cubicBezTo>
                <a:lnTo>
                  <a:pt x="2468319" y="360445"/>
                </a:lnTo>
                <a:cubicBezTo>
                  <a:pt x="2468319" y="404684"/>
                  <a:pt x="2432457" y="440546"/>
                  <a:pt x="2388218" y="440546"/>
                </a:cubicBezTo>
                <a:lnTo>
                  <a:pt x="80101" y="440546"/>
                </a:lnTo>
                <a:cubicBezTo>
                  <a:pt x="35862" y="440546"/>
                  <a:pt x="0" y="404684"/>
                  <a:pt x="0" y="360445"/>
                </a:cubicBezTo>
                <a:lnTo>
                  <a:pt x="0" y="40050"/>
                </a:lnTo>
                <a:close/>
              </a:path>
            </a:pathLst>
          </a:cu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7714" y="1628800"/>
            <a:ext cx="496888" cy="496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 userDrawn="1"/>
        </p:nvGrpSpPr>
        <p:grpSpPr>
          <a:xfrm>
            <a:off x="190025" y="125144"/>
            <a:ext cx="1512168" cy="1654105"/>
            <a:chOff x="3677714" y="118465"/>
            <a:chExt cx="788390" cy="862391"/>
          </a:xfrm>
        </p:grpSpPr>
        <p:sp>
          <p:nvSpPr>
            <p:cNvPr id="58" name="자유형 57"/>
            <p:cNvSpPr/>
            <p:nvPr userDrawn="1"/>
          </p:nvSpPr>
          <p:spPr>
            <a:xfrm rot="187138">
              <a:off x="3916352" y="133451"/>
              <a:ext cx="38538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73135 w 373135"/>
                <a:gd name="connsiteY0" fmla="*/ 383380 h 428625"/>
                <a:gd name="connsiteX1" fmla="*/ 20710 w 373135"/>
                <a:gd name="connsiteY1" fmla="*/ 0 h 428625"/>
                <a:gd name="connsiteX2" fmla="*/ 0 w 373135"/>
                <a:gd name="connsiteY2" fmla="*/ 30371 h 428625"/>
                <a:gd name="connsiteX3" fmla="*/ 346942 w 373135"/>
                <a:gd name="connsiteY3" fmla="*/ 428625 h 428625"/>
                <a:gd name="connsiteX4" fmla="*/ 373135 w 373135"/>
                <a:gd name="connsiteY4" fmla="*/ 383380 h 428625"/>
                <a:gd name="connsiteX0" fmla="*/ 364908 w 364908"/>
                <a:gd name="connsiteY0" fmla="*/ 383380 h 428625"/>
                <a:gd name="connsiteX1" fmla="*/ 12483 w 364908"/>
                <a:gd name="connsiteY1" fmla="*/ 0 h 428625"/>
                <a:gd name="connsiteX2" fmla="*/ 0 w 364908"/>
                <a:gd name="connsiteY2" fmla="*/ 57020 h 428625"/>
                <a:gd name="connsiteX3" fmla="*/ 338715 w 364908"/>
                <a:gd name="connsiteY3" fmla="*/ 428625 h 428625"/>
                <a:gd name="connsiteX4" fmla="*/ 364908 w 364908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08" h="428625">
                  <a:moveTo>
                    <a:pt x="364908" y="383380"/>
                  </a:moveTo>
                  <a:lnTo>
                    <a:pt x="12483" y="0"/>
                  </a:lnTo>
                  <a:lnTo>
                    <a:pt x="0" y="57020"/>
                  </a:lnTo>
                  <a:lnTo>
                    <a:pt x="338715" y="428625"/>
                  </a:lnTo>
                  <a:lnTo>
                    <a:pt x="364908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7" name="자유형 56"/>
            <p:cNvSpPr/>
            <p:nvPr userDrawn="1"/>
          </p:nvSpPr>
          <p:spPr>
            <a:xfrm rot="187138">
              <a:off x="3740697" y="204853"/>
              <a:ext cx="245488" cy="238923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4" name="자유형 53"/>
            <p:cNvSpPr/>
            <p:nvPr userDrawn="1"/>
          </p:nvSpPr>
          <p:spPr>
            <a:xfrm rot="187138">
              <a:off x="3703839" y="381991"/>
              <a:ext cx="392906" cy="401434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92906 w 392906"/>
                <a:gd name="connsiteY0" fmla="*/ 383380 h 401434"/>
                <a:gd name="connsiteX1" fmla="*/ 40481 w 392906"/>
                <a:gd name="connsiteY1" fmla="*/ 0 h 401434"/>
                <a:gd name="connsiteX2" fmla="*/ 0 w 392906"/>
                <a:gd name="connsiteY2" fmla="*/ 40481 h 401434"/>
                <a:gd name="connsiteX3" fmla="*/ 384310 w 392906"/>
                <a:gd name="connsiteY3" fmla="*/ 401434 h 401434"/>
                <a:gd name="connsiteX4" fmla="*/ 392906 w 392906"/>
                <a:gd name="connsiteY4" fmla="*/ 383380 h 40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01434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84310" y="401434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3" name="자유형 52"/>
            <p:cNvSpPr/>
            <p:nvPr userDrawn="1"/>
          </p:nvSpPr>
          <p:spPr>
            <a:xfrm rot="187138">
              <a:off x="4051146" y="205739"/>
              <a:ext cx="41495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2" name="자유형 51"/>
            <p:cNvSpPr/>
            <p:nvPr userDrawn="1"/>
          </p:nvSpPr>
          <p:spPr>
            <a:xfrm>
              <a:off x="4107394" y="370488"/>
              <a:ext cx="206376" cy="197372"/>
            </a:xfrm>
            <a:custGeom>
              <a:avLst/>
              <a:gdLst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7144 w 142875"/>
                <a:gd name="connsiteY3" fmla="*/ 0 h 188119"/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4059 w 142875"/>
                <a:gd name="connsiteY3" fmla="*/ 108500 h 188119"/>
                <a:gd name="connsiteX4" fmla="*/ 7144 w 142875"/>
                <a:gd name="connsiteY4" fmla="*/ 0 h 188119"/>
                <a:gd name="connsiteX0" fmla="*/ 42062 w 177793"/>
                <a:gd name="connsiteY0" fmla="*/ 9253 h 197372"/>
                <a:gd name="connsiteX1" fmla="*/ 177793 w 177793"/>
                <a:gd name="connsiteY1" fmla="*/ 197372 h 197372"/>
                <a:gd name="connsiteX2" fmla="*/ 34918 w 177793"/>
                <a:gd name="connsiteY2" fmla="*/ 178322 h 197372"/>
                <a:gd name="connsiteX3" fmla="*/ 0 w 177793"/>
                <a:gd name="connsiteY3" fmla="*/ 10597 h 197372"/>
                <a:gd name="connsiteX4" fmla="*/ 42062 w 177793"/>
                <a:gd name="connsiteY4" fmla="*/ 9253 h 19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93" h="197372">
                  <a:moveTo>
                    <a:pt x="42062" y="9253"/>
                  </a:moveTo>
                  <a:lnTo>
                    <a:pt x="177793" y="197372"/>
                  </a:lnTo>
                  <a:lnTo>
                    <a:pt x="34918" y="178322"/>
                  </a:lnTo>
                  <a:lnTo>
                    <a:pt x="0" y="10597"/>
                  </a:lnTo>
                  <a:cubicBezTo>
                    <a:pt x="1028" y="-25570"/>
                    <a:pt x="41034" y="45420"/>
                    <a:pt x="42062" y="9253"/>
                  </a:cubicBez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1" name="자유형 50"/>
            <p:cNvSpPr/>
            <p:nvPr userDrawn="1"/>
          </p:nvSpPr>
          <p:spPr>
            <a:xfrm>
              <a:off x="3814763" y="211711"/>
              <a:ext cx="466725" cy="769145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25" h="769145">
                  <a:moveTo>
                    <a:pt x="21431" y="52388"/>
                  </a:moveTo>
                  <a:lnTo>
                    <a:pt x="0" y="107157"/>
                  </a:lnTo>
                  <a:lnTo>
                    <a:pt x="9525" y="190501"/>
                  </a:lnTo>
                  <a:lnTo>
                    <a:pt x="57150" y="245270"/>
                  </a:lnTo>
                  <a:lnTo>
                    <a:pt x="57150" y="292895"/>
                  </a:lnTo>
                  <a:lnTo>
                    <a:pt x="114300" y="302420"/>
                  </a:lnTo>
                  <a:lnTo>
                    <a:pt x="40481" y="381001"/>
                  </a:lnTo>
                  <a:lnTo>
                    <a:pt x="407194" y="769145"/>
                  </a:lnTo>
                  <a:lnTo>
                    <a:pt x="414337" y="402432"/>
                  </a:lnTo>
                  <a:lnTo>
                    <a:pt x="466725" y="385763"/>
                  </a:lnTo>
                  <a:lnTo>
                    <a:pt x="250030" y="90488"/>
                  </a:lnTo>
                  <a:cubicBezTo>
                    <a:pt x="250030" y="68264"/>
                    <a:pt x="235744" y="69853"/>
                    <a:pt x="235744" y="47629"/>
                  </a:cubicBezTo>
                  <a:lnTo>
                    <a:pt x="159543" y="0"/>
                  </a:lnTo>
                  <a:lnTo>
                    <a:pt x="114300" y="4763"/>
                  </a:lnTo>
                  <a:lnTo>
                    <a:pt x="21431" y="52388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pic>
          <p:nvPicPr>
            <p:cNvPr id="35" name="그림 3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677714" y="118465"/>
              <a:ext cx="496888" cy="496888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 userDrawn="1"/>
        </p:nvSpPr>
        <p:spPr>
          <a:xfrm>
            <a:off x="1247280" y="114300"/>
            <a:ext cx="2456737" cy="6627068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ko-KR" altLang="en-US" sz="2000" spc="-200" baseline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굴림" charset="-127"/>
            </a:endParaRPr>
          </a:p>
        </p:txBody>
      </p:sp>
      <p:sp>
        <p:nvSpPr>
          <p:cNvPr id="42" name="제목 1"/>
          <p:cNvSpPr txBox="1">
            <a:spLocks/>
          </p:cNvSpPr>
          <p:nvPr userDrawn="1"/>
        </p:nvSpPr>
        <p:spPr bwMode="auto">
          <a:xfrm>
            <a:off x="1241881" y="1194252"/>
            <a:ext cx="2234391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5400" dirty="0" smtClean="0">
                <a:solidFill>
                  <a:srgbClr val="4C67F3"/>
                </a:solidFill>
              </a:rPr>
              <a:t>INDEX</a:t>
            </a:r>
            <a:endParaRPr lang="ko-KR" altLang="en-US" sz="5400" dirty="0">
              <a:solidFill>
                <a:srgbClr val="4C67F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1348091" y="1901893"/>
            <a:ext cx="1964262" cy="877091"/>
          </a:xfrm>
          <a:prstGeom prst="roundRect">
            <a:avLst/>
          </a:pr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l">
              <a:buNone/>
              <a:defRPr sz="1800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654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4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-55943" y="-9212"/>
            <a:ext cx="1655595" cy="6867211"/>
          </a:xfrm>
          <a:prstGeom prst="rect">
            <a:avLst/>
          </a:prstGeom>
          <a:solidFill>
            <a:srgbClr val="4C67F3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2400" spc="-100" baseline="0" dirty="0"/>
          </a:p>
        </p:txBody>
      </p:sp>
      <p:sp>
        <p:nvSpPr>
          <p:cNvPr id="26" name="이등변 삼각형 25"/>
          <p:cNvSpPr/>
          <p:nvPr userDrawn="1"/>
        </p:nvSpPr>
        <p:spPr>
          <a:xfrm rot="10800000">
            <a:off x="142518" y="4420521"/>
            <a:ext cx="1323222" cy="1366004"/>
          </a:xfrm>
          <a:custGeom>
            <a:avLst/>
            <a:gdLst>
              <a:gd name="connsiteX0" fmla="*/ 0 w 954109"/>
              <a:gd name="connsiteY0" fmla="*/ 2438326 h 2438326"/>
              <a:gd name="connsiteX1" fmla="*/ 954109 w 954109"/>
              <a:gd name="connsiteY1" fmla="*/ 0 h 2438326"/>
              <a:gd name="connsiteX2" fmla="*/ 954109 w 954109"/>
              <a:gd name="connsiteY2" fmla="*/ 2438326 h 2438326"/>
              <a:gd name="connsiteX3" fmla="*/ 0 w 954109"/>
              <a:gd name="connsiteY3" fmla="*/ 2438326 h 2438326"/>
              <a:gd name="connsiteX0" fmla="*/ 0 w 1839934"/>
              <a:gd name="connsiteY0" fmla="*/ 2438326 h 2524051"/>
              <a:gd name="connsiteX1" fmla="*/ 954109 w 1839934"/>
              <a:gd name="connsiteY1" fmla="*/ 0 h 2524051"/>
              <a:gd name="connsiteX2" fmla="*/ 1839934 w 1839934"/>
              <a:gd name="connsiteY2" fmla="*/ 2524051 h 2524051"/>
              <a:gd name="connsiteX3" fmla="*/ 0 w 1839934"/>
              <a:gd name="connsiteY3" fmla="*/ 2438326 h 2524051"/>
              <a:gd name="connsiteX0" fmla="*/ 0 w 1473221"/>
              <a:gd name="connsiteY0" fmla="*/ 2247826 h 2524051"/>
              <a:gd name="connsiteX1" fmla="*/ 587396 w 1473221"/>
              <a:gd name="connsiteY1" fmla="*/ 0 h 2524051"/>
              <a:gd name="connsiteX2" fmla="*/ 1473221 w 1473221"/>
              <a:gd name="connsiteY2" fmla="*/ 2524051 h 2524051"/>
              <a:gd name="connsiteX3" fmla="*/ 0 w 1473221"/>
              <a:gd name="connsiteY3" fmla="*/ 2247826 h 2524051"/>
              <a:gd name="connsiteX0" fmla="*/ 0 w 1611334"/>
              <a:gd name="connsiteY0" fmla="*/ 1823964 h 2524051"/>
              <a:gd name="connsiteX1" fmla="*/ 725509 w 1611334"/>
              <a:gd name="connsiteY1" fmla="*/ 0 h 2524051"/>
              <a:gd name="connsiteX2" fmla="*/ 1611334 w 1611334"/>
              <a:gd name="connsiteY2" fmla="*/ 2524051 h 2524051"/>
              <a:gd name="connsiteX3" fmla="*/ 0 w 1611334"/>
              <a:gd name="connsiteY3" fmla="*/ 1823964 h 252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334" h="2524051">
                <a:moveTo>
                  <a:pt x="0" y="1823964"/>
                </a:moveTo>
                <a:lnTo>
                  <a:pt x="725509" y="0"/>
                </a:lnTo>
                <a:lnTo>
                  <a:pt x="1611334" y="2524051"/>
                </a:lnTo>
                <a:lnTo>
                  <a:pt x="0" y="1823964"/>
                </a:lnTo>
                <a:close/>
              </a:path>
            </a:pathLst>
          </a:custGeom>
          <a:solidFill>
            <a:srgbClr val="4B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6730" y="4221087"/>
            <a:ext cx="1594800" cy="2644405"/>
          </a:xfrm>
          <a:prstGeom prst="triangle">
            <a:avLst>
              <a:gd name="adj" fmla="val 100000"/>
            </a:avLst>
          </a:prstGeom>
          <a:solidFill>
            <a:srgbClr val="8B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1646375" y="6577461"/>
            <a:ext cx="288032" cy="288032"/>
          </a:xfr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>
            <a:lvl1pPr algn="r">
              <a:defRPr kumimoji="1" lang="ko-KR" altLang="en-US" sz="1400" spc="-100" baseline="0" smtClean="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29933" y="6577460"/>
            <a:ext cx="734270" cy="288031"/>
          </a:xfrm>
          <a:prstGeom prst="roundRect">
            <a:avLst>
              <a:gd name="adj" fmla="val 1983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-72778" y="108739"/>
            <a:ext cx="1595194" cy="2862147"/>
          </a:xfrm>
          <a:noFill/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1008000" rIns="0" bIns="45720" numCol="1" rtlCol="0" anchor="t" anchorCtr="0" compatLnSpc="1">
            <a:prstTxWarp prst="textNoShape">
              <a:avLst/>
            </a:prstTxWarp>
          </a:bodyPr>
          <a:lstStyle>
            <a:lvl1pPr algn="l">
              <a:defRPr kumimoji="1" lang="ko-KR" altLang="en-US" sz="2400" spc="-100" dirty="0"/>
            </a:lvl1pPr>
          </a:lstStyle>
          <a:p>
            <a:pPr lvl="0"/>
            <a:r>
              <a:rPr lang="ko-KR" altLang="en-US" dirty="0" smtClean="0"/>
              <a:t>마스터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1795322" y="1556792"/>
            <a:ext cx="4077458" cy="4809185"/>
          </a:xfrm>
          <a:prstGeom prst="snip1Rect">
            <a:avLst>
              <a:gd name="adj" fmla="val 10229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lang="ko-KR" altLang="en-US" sz="2000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kumimoji="1" lang="ko-KR" altLang="en-US" spc="-1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457200" lvl="1">
              <a:spcBef>
                <a:spcPct val="0"/>
              </a:spcBef>
            </a:pPr>
            <a:r>
              <a:rPr lang="ko-KR" altLang="en-US" dirty="0" smtClean="0"/>
              <a:t>둘째 수준</a:t>
            </a:r>
          </a:p>
          <a:p>
            <a:pPr marL="914400" lvl="2">
              <a:spcBef>
                <a:spcPct val="0"/>
              </a:spcBef>
            </a:pPr>
            <a:r>
              <a:rPr lang="ko-KR" altLang="en-US" dirty="0" smtClean="0"/>
              <a:t>셋째 수준</a:t>
            </a:r>
          </a:p>
          <a:p>
            <a:pPr marL="1371600" lvl="3">
              <a:spcBef>
                <a:spcPct val="0"/>
              </a:spcBef>
            </a:pPr>
            <a:r>
              <a:rPr lang="ko-KR" altLang="en-US" dirty="0" smtClean="0"/>
              <a:t>넷째 수준</a:t>
            </a:r>
          </a:p>
          <a:p>
            <a:pPr marL="1828800" lvl="4">
              <a:spcBef>
                <a:spcPct val="0"/>
              </a:spcBef>
            </a:pPr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7380820" y="6492875"/>
            <a:ext cx="3431990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 dirty="0" smtClean="0"/>
              <a:t>ADPOTION.TISTORY.COM</a:t>
            </a:r>
            <a:endParaRPr lang="ko-KR" altLang="en-US" dirty="0"/>
          </a:p>
        </p:txBody>
      </p:sp>
      <p:sp>
        <p:nvSpPr>
          <p:cNvPr id="20" name="이등변 삼각형 19"/>
          <p:cNvSpPr/>
          <p:nvPr userDrawn="1"/>
        </p:nvSpPr>
        <p:spPr>
          <a:xfrm flipH="1">
            <a:off x="0" y="3139505"/>
            <a:ext cx="1594800" cy="3725988"/>
          </a:xfrm>
          <a:prstGeom prst="triangle">
            <a:avLst>
              <a:gd name="adj" fmla="val 100000"/>
            </a:avLst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내용 개체 틀 2"/>
          <p:cNvSpPr>
            <a:spLocks noGrp="1"/>
          </p:cNvSpPr>
          <p:nvPr>
            <p:ph idx="13"/>
          </p:nvPr>
        </p:nvSpPr>
        <p:spPr>
          <a:xfrm>
            <a:off x="6499051" y="1556792"/>
            <a:ext cx="4077458" cy="4809185"/>
          </a:xfrm>
          <a:prstGeom prst="snip1Rect">
            <a:avLst>
              <a:gd name="adj" fmla="val 10229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lang="ko-KR" altLang="en-US" sz="2000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kumimoji="1" lang="ko-KR" altLang="en-US" spc="-1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marL="457200" lvl="1">
              <a:spcBef>
                <a:spcPct val="0"/>
              </a:spcBef>
            </a:pPr>
            <a:r>
              <a:rPr lang="ko-KR" altLang="en-US" dirty="0" smtClean="0"/>
              <a:t>둘째 수준</a:t>
            </a:r>
          </a:p>
          <a:p>
            <a:pPr marL="914400" lvl="2">
              <a:spcBef>
                <a:spcPct val="0"/>
              </a:spcBef>
            </a:pPr>
            <a:r>
              <a:rPr lang="ko-KR" altLang="en-US" dirty="0" smtClean="0"/>
              <a:t>셋째 수준</a:t>
            </a:r>
          </a:p>
          <a:p>
            <a:pPr marL="1371600" lvl="3">
              <a:spcBef>
                <a:spcPct val="0"/>
              </a:spcBef>
            </a:pPr>
            <a:r>
              <a:rPr lang="ko-KR" altLang="en-US" dirty="0" smtClean="0"/>
              <a:t>넷째 수준</a:t>
            </a:r>
          </a:p>
          <a:p>
            <a:pPr marL="1828800" lvl="4">
              <a:spcBef>
                <a:spcPct val="0"/>
              </a:spcBef>
            </a:pPr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75" y="317961"/>
            <a:ext cx="496888" cy="496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888" y="2514544"/>
            <a:ext cx="243861" cy="243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454" y="814849"/>
            <a:ext cx="9254530" cy="475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0"/>
                <a:lumOff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41894" y="274638"/>
            <a:ext cx="97540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41894" y="1600202"/>
            <a:ext cx="97540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1894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F25F60-42D6-4ABF-8D91-062380357A57}" type="datetime1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702937" y="6356352"/>
            <a:ext cx="3431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7136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7345E0-5AC7-4F23-836D-448A3D32FFE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200" baseline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dist"/>
            <a:r>
              <a:rPr lang="ko-KR" altLang="en-US" dirty="0" smtClean="0"/>
              <a:t>지우버스부릉부릉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웹 프로그래밍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 smtClean="0">
                <a:latin typeface="+mj-ea"/>
                <a:ea typeface="+mj-ea"/>
              </a:rPr>
              <a:t>웹디자인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smtClean="0">
                <a:latin typeface="+mj-ea"/>
                <a:ea typeface="+mj-ea"/>
              </a:rPr>
              <a:t>프로젝트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906763" y="5301208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지우버스 부릉부릉 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심의진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김지우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심의진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진용욱</a:t>
            </a:r>
          </a:p>
        </p:txBody>
      </p:sp>
    </p:spTree>
    <p:extLst>
      <p:ext uri="{BB962C8B-B14F-4D97-AF65-F5344CB8AC3E}">
        <p14:creationId xmlns:p14="http://schemas.microsoft.com/office/powerpoint/2010/main" val="33968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22" name="텍스트 상자 11"/>
          <p:cNvSpPr txBox="1"/>
          <p:nvPr/>
        </p:nvSpPr>
        <p:spPr>
          <a:xfrm>
            <a:off x="1812128" y="566578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간편확인</a:t>
            </a:r>
            <a:endParaRPr kumimoji="1" lang="en-US" altLang="ko-KR" dirty="0" smtClean="0">
              <a:latin typeface="+mn-ea"/>
              <a:ea typeface="+mn-ea"/>
            </a:endParaRPr>
          </a:p>
        </p:txBody>
      </p:sp>
      <p:pic>
        <p:nvPicPr>
          <p:cNvPr id="6146" name="Picture 2" descr="E:\Money-Money\Screenshot\moneymoney간편확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28" y="935910"/>
            <a:ext cx="7875112" cy="984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4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22" name="텍스트 상자 11"/>
          <p:cNvSpPr txBox="1"/>
          <p:nvPr/>
        </p:nvSpPr>
        <p:spPr>
          <a:xfrm>
            <a:off x="1812128" y="566578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간편확인</a:t>
            </a:r>
            <a:endParaRPr kumimoji="1" lang="en-US" altLang="ko-KR" dirty="0" smtClean="0">
              <a:latin typeface="+mn-ea"/>
              <a:ea typeface="+mn-ea"/>
            </a:endParaRPr>
          </a:p>
        </p:txBody>
      </p:sp>
      <p:pic>
        <p:nvPicPr>
          <p:cNvPr id="8194" name="Picture 2" descr="E:\Money-Money\Screenshot\moneymoney간편확인-완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2" y="935910"/>
            <a:ext cx="7696116" cy="962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9" name="텍스트 상자 11"/>
          <p:cNvSpPr txBox="1"/>
          <p:nvPr/>
        </p:nvSpPr>
        <p:spPr>
          <a:xfrm>
            <a:off x="1806856" y="412069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n-ea"/>
                <a:ea typeface="+mn-ea"/>
              </a:rPr>
              <a:t>마이페이지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7170" name="Picture 2" descr="E:\Money-Money\Screenshot\moneymoney마이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72" y="7749480"/>
            <a:ext cx="14716404" cy="18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Money-Money\Screenshot\moneymoney마이페이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56" y="796656"/>
            <a:ext cx="7573210" cy="94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46375" y="692696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smtClean="0"/>
              <a:t>일러스트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</a:t>
            </a:r>
            <a:r>
              <a:rPr lang="ko-KR" altLang="en-US" dirty="0"/>
              <a:t>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55" y="1374242"/>
            <a:ext cx="654314" cy="414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61" y="1281503"/>
            <a:ext cx="864096" cy="6280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22" y="1217810"/>
            <a:ext cx="639578" cy="727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293726"/>
            <a:ext cx="643938" cy="651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43" y="644759"/>
            <a:ext cx="1289345" cy="1440160"/>
          </a:xfrm>
          <a:prstGeom prst="rect">
            <a:avLst/>
          </a:prstGeom>
        </p:spPr>
      </p:pic>
      <p:sp>
        <p:nvSpPr>
          <p:cNvPr id="13" name="텍스트 상자 11"/>
          <p:cNvSpPr txBox="1"/>
          <p:nvPr/>
        </p:nvSpPr>
        <p:spPr>
          <a:xfrm>
            <a:off x="2827368" y="2161320"/>
            <a:ext cx="711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로고</a:t>
            </a:r>
            <a:r>
              <a:rPr kumimoji="1" lang="en-US" altLang="ko-KR" dirty="0" smtClean="0">
                <a:latin typeface="+mn-ea"/>
                <a:ea typeface="+mn-ea"/>
              </a:rPr>
              <a:t>, </a:t>
            </a:r>
            <a:r>
              <a:rPr kumimoji="1" lang="ko-KR" altLang="en-US" dirty="0" smtClean="0">
                <a:latin typeface="+mn-ea"/>
                <a:ea typeface="+mn-ea"/>
              </a:rPr>
              <a:t>아이콘 모두 일러스트 사용</a:t>
            </a:r>
            <a:r>
              <a:rPr kumimoji="1"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err="1" smtClean="0">
                <a:latin typeface="+mn-ea"/>
                <a:ea typeface="+mn-ea"/>
              </a:rPr>
              <a:t>펜툴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그리기툴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패스파인더 </a:t>
            </a:r>
            <a:r>
              <a:rPr lang="ko-KR" altLang="en-US" dirty="0" err="1" smtClean="0">
                <a:latin typeface="+mn-ea"/>
                <a:ea typeface="+mn-ea"/>
              </a:rPr>
              <a:t>도형그리기툴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kumimoji="1"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84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46375" y="692696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smtClean="0"/>
              <a:t>일러스트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13" name="텍스트 상자 11"/>
          <p:cNvSpPr txBox="1"/>
          <p:nvPr/>
        </p:nvSpPr>
        <p:spPr>
          <a:xfrm>
            <a:off x="4194795" y="1319735"/>
            <a:ext cx="711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배너 일러스트 사용</a:t>
            </a:r>
            <a:r>
              <a:rPr kumimoji="1"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err="1" smtClean="0">
                <a:latin typeface="+mn-ea"/>
                <a:ea typeface="+mn-ea"/>
              </a:rPr>
              <a:t>펜툴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그리기툴</a:t>
            </a:r>
            <a:r>
              <a:rPr lang="en-US" altLang="ko-KR" dirty="0" smtClean="0">
                <a:latin typeface="+mn-ea"/>
                <a:ea typeface="+mn-ea"/>
              </a:rPr>
              <a:t>, create Outline, </a:t>
            </a:r>
            <a:r>
              <a:rPr lang="ko-KR" altLang="en-US" dirty="0" err="1" smtClean="0">
                <a:latin typeface="+mn-ea"/>
                <a:ea typeface="+mn-ea"/>
              </a:rPr>
              <a:t>도형그리기툴</a:t>
            </a:r>
            <a:r>
              <a:rPr lang="en-US" altLang="ko-KR" dirty="0" smtClean="0">
                <a:latin typeface="+mn-ea"/>
                <a:ea typeface="+mn-ea"/>
              </a:rPr>
              <a:t>,)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74" y="0"/>
            <a:ext cx="182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46375" y="692696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8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smtClean="0"/>
              <a:t>모의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인터뷰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6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effectLst>
            <a:outerShdw blurRad="63500" dist="12700" dir="2700000" algn="tl" rotWithShape="0">
              <a:prstClr val="black">
                <a:alpha val="49000"/>
              </a:prstClr>
            </a:outerShdw>
          </a:effectLst>
        </p:spPr>
        <p:txBody>
          <a:bodyPr lIns="144000"/>
          <a:lstStyle/>
          <a:p>
            <a:r>
              <a:rPr lang="ko-KR" altLang="en-US" sz="2000" dirty="0" smtClean="0">
                <a:latin typeface="+mj-ea"/>
                <a:ea typeface="+mj-ea"/>
              </a:rPr>
              <a:t>목차</a:t>
            </a:r>
            <a:endParaRPr lang="ko-KR" altLang="en-US" sz="2000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08151" y="114300"/>
            <a:ext cx="7459161" cy="6627068"/>
            <a:chOff x="3208151" y="114300"/>
            <a:chExt cx="7459161" cy="66270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208151" y="114300"/>
              <a:ext cx="7459161" cy="6627068"/>
            </a:xfrm>
            <a:prstGeom prst="roundRect">
              <a:avLst>
                <a:gd name="adj" fmla="val 1341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215900" algn="ctr" rotWithShape="0">
                <a:prstClr val="black">
                  <a:alpha val="5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eaLnBrk="0" hangingPunct="0">
                <a:spcBef>
                  <a:spcPct val="20000"/>
                </a:spcBef>
                <a:buFont typeface="Arial" charset="0"/>
                <a:buChar char="•"/>
              </a:pPr>
              <a:endParaRPr lang="ko-KR" altLang="en-US" sz="2000" spc="-20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08151" y="1539815"/>
              <a:ext cx="7459161" cy="3977417"/>
              <a:chOff x="-2" y="548680"/>
              <a:chExt cx="11035557" cy="3033930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0" y="54868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0" y="1330607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-2" y="210449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0" y="2813633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" y="358261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제목 1"/>
          <p:cNvSpPr txBox="1">
            <a:spLocks/>
          </p:cNvSpPr>
          <p:nvPr/>
        </p:nvSpPr>
        <p:spPr bwMode="auto">
          <a:xfrm>
            <a:off x="3546723" y="548680"/>
            <a:ext cx="6561068" cy="57606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기획 설명</a:t>
            </a:r>
            <a:r>
              <a:rPr lang="en-US" altLang="ko-KR" sz="3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웹페이지 필수구성요소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및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사용한 일러스트레이터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설명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모의인터뷰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smtClean="0"/>
              <a:t>기획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</a:t>
            </a:r>
            <a:r>
              <a:rPr lang="ko-KR" altLang="en-US" dirty="0"/>
              <a:t>명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29427" y="494116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카드 </a:t>
            </a:r>
            <a:r>
              <a:rPr lang="en-US" altLang="ko-KR" dirty="0" smtClean="0">
                <a:latin typeface="+mn-ea"/>
                <a:ea typeface="+mn-ea"/>
              </a:rPr>
              <a:t>API</a:t>
            </a:r>
            <a:r>
              <a:rPr lang="ko-KR" altLang="en-US" dirty="0" smtClean="0">
                <a:latin typeface="+mn-ea"/>
                <a:ea typeface="+mn-ea"/>
              </a:rPr>
              <a:t>로 카드를 등록하고 기록을 가져와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간편하게</a:t>
            </a:r>
            <a:r>
              <a:rPr kumimoji="1" lang="ko-KR" altLang="en-US" dirty="0" smtClean="0">
                <a:latin typeface="+mn-ea"/>
                <a:ea typeface="+mn-ea"/>
              </a:rPr>
              <a:t> 자산현황 확인 가능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26" y="999300"/>
            <a:ext cx="1944216" cy="2171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95" y="3511589"/>
            <a:ext cx="1743075" cy="1266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55" y="3562534"/>
            <a:ext cx="1837016" cy="1164937"/>
          </a:xfrm>
          <a:prstGeom prst="rect">
            <a:avLst/>
          </a:prstGeom>
        </p:spPr>
      </p:pic>
      <p:sp>
        <p:nvSpPr>
          <p:cNvPr id="15" name="텍스트 상자 11"/>
          <p:cNvSpPr txBox="1"/>
          <p:nvPr/>
        </p:nvSpPr>
        <p:spPr>
          <a:xfrm>
            <a:off x="5404642" y="1334901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 smtClean="0">
                <a:latin typeface="+mn-ea"/>
                <a:ea typeface="+mn-ea"/>
              </a:rPr>
              <a:t>간편하게 </a:t>
            </a:r>
            <a:r>
              <a:rPr lang="ko-KR" altLang="en-US" dirty="0">
                <a:latin typeface="+mn-ea"/>
                <a:ea typeface="+mn-ea"/>
              </a:rPr>
              <a:t>자산계획을 세우고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편하게 </a:t>
            </a:r>
            <a:r>
              <a:rPr lang="ko-KR" altLang="en-US" dirty="0">
                <a:latin typeface="+mn-ea"/>
                <a:ea typeface="+mn-ea"/>
              </a:rPr>
              <a:t>관리하고 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한눈에 자산관리를 알아볼 </a:t>
            </a:r>
            <a:r>
              <a:rPr lang="ko-KR" altLang="en-US" dirty="0">
                <a:latin typeface="+mn-ea"/>
                <a:ea typeface="+mn-ea"/>
              </a:rPr>
              <a:t>수 </a:t>
            </a:r>
            <a:r>
              <a:rPr lang="ko-KR" altLang="en-US" dirty="0" smtClean="0">
                <a:latin typeface="+mn-ea"/>
                <a:ea typeface="+mn-ea"/>
              </a:rPr>
              <a:t>있는 사이트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16" name="텍스트 상자 11"/>
          <p:cNvSpPr txBox="1"/>
          <p:nvPr/>
        </p:nvSpPr>
        <p:spPr>
          <a:xfrm>
            <a:off x="2020406" y="5079667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아이들 용돈기입장처럼 사용 가능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7960" y="260648"/>
            <a:ext cx="541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+mj-ea"/>
                <a:ea typeface="+mj-ea"/>
              </a:rPr>
              <a:t>마니마니</a:t>
            </a:r>
            <a:r>
              <a:rPr lang="en-US" altLang="ko-KR" sz="3600" dirty="0" smtClean="0">
                <a:latin typeface="+mj-ea"/>
                <a:ea typeface="+mj-ea"/>
              </a:rPr>
              <a:t>(Money-Money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165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7" name="텍스트 상자 11"/>
          <p:cNvSpPr txBox="1"/>
          <p:nvPr/>
        </p:nvSpPr>
        <p:spPr>
          <a:xfrm>
            <a:off x="1777631" y="1619508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메인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1026" name="Picture 2" descr="E:\Money-Money\Screenshot\moneymoney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7" y="13627"/>
            <a:ext cx="4248472" cy="683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6" name="텍스트 상자 11"/>
          <p:cNvSpPr txBox="1"/>
          <p:nvPr/>
        </p:nvSpPr>
        <p:spPr>
          <a:xfrm>
            <a:off x="1777631" y="368721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로그인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2050" name="Picture 2" descr="E:\Money-Money\Screenshot\moneymoney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16" y="934904"/>
            <a:ext cx="8791020" cy="49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3" name="텍스트 상자 11"/>
          <p:cNvSpPr txBox="1"/>
          <p:nvPr/>
        </p:nvSpPr>
        <p:spPr>
          <a:xfrm>
            <a:off x="1777631" y="1142642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회원가입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3074" name="Picture 2" descr="E:\Money-Money\Screenshot\moneymoneyregi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31" y="1511974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5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4" name="텍스트 상자 11"/>
          <p:cNvSpPr txBox="1"/>
          <p:nvPr/>
        </p:nvSpPr>
        <p:spPr>
          <a:xfrm>
            <a:off x="1777631" y="1142642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자산현황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4099" name="Picture 3" descr="E:\Money-Money\Screenshot\moneymoney자산현황-복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59" y="116632"/>
            <a:ext cx="7462501" cy="93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4" name="텍스트 상자 11"/>
          <p:cNvSpPr txBox="1"/>
          <p:nvPr/>
        </p:nvSpPr>
        <p:spPr>
          <a:xfrm>
            <a:off x="1777631" y="1142642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자산계</a:t>
            </a:r>
            <a:r>
              <a:rPr lang="ko-KR" altLang="en-US" dirty="0">
                <a:latin typeface="+mn-ea"/>
                <a:ea typeface="+mn-ea"/>
              </a:rPr>
              <a:t>획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4098" name="Picture 2" descr="E:\Money-Money\Screenshot\moneymoney자산계획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881" y="232323"/>
            <a:ext cx="5114683" cy="63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06856" y="751244"/>
            <a:ext cx="1018126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pPr algn="ctr"/>
            <a:r>
              <a:rPr lang="ko-KR" altLang="en-US" dirty="0" err="1" smtClean="0"/>
              <a:t>웹페이지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필수구성요</a:t>
            </a:r>
            <a:r>
              <a:rPr lang="ko-KR" altLang="en-US" dirty="0"/>
              <a:t>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7960" y="260648"/>
            <a:ext cx="541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+mj-ea"/>
                <a:ea typeface="+mj-ea"/>
              </a:rPr>
              <a:t>마니마니</a:t>
            </a:r>
            <a:r>
              <a:rPr lang="en-US" altLang="ko-KR" sz="3600" dirty="0" smtClean="0">
                <a:latin typeface="+mj-ea"/>
                <a:ea typeface="+mj-ea"/>
              </a:rPr>
              <a:t>(Money-Money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18" name="텍스트 상자 11"/>
          <p:cNvSpPr txBox="1"/>
          <p:nvPr/>
        </p:nvSpPr>
        <p:spPr>
          <a:xfrm>
            <a:off x="1801659" y="1142642"/>
            <a:ext cx="332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+mn-ea"/>
                <a:ea typeface="+mn-ea"/>
              </a:rPr>
              <a:t>자산현황</a:t>
            </a:r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5122" name="Picture 2" descr="E:\Money-Money\Screenshot\moneymoney자산현황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43" y="906979"/>
            <a:ext cx="6216795" cy="77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Yoon 윤고딕 540_TT"/>
        <a:ea typeface="Yoon 윤고딕 540_TT"/>
        <a:cs typeface=""/>
      </a:majorFont>
      <a:minorFont>
        <a:latin typeface="Yoon 윤고딕 540_TT"/>
        <a:ea typeface="나눔바른고딕O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kumimoji="0" sz="2000" spc="-220" dirty="0">
            <a:ln w="6350" cmpd="sng">
              <a:noFill/>
              <a:prstDash val="solid"/>
            </a:ln>
            <a:solidFill>
              <a:schemeClr val="bg1">
                <a:lumMod val="8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8360</TotalTime>
  <Words>124</Words>
  <Application>Microsoft Office PowerPoint</Application>
  <PresentationFormat>사용자 지정</PresentationFormat>
  <Paragraphs>67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Arial</vt:lpstr>
      <vt:lpstr>나눔바른고딕OTF Light</vt:lpstr>
      <vt:lpstr>맑은 고딕</vt:lpstr>
      <vt:lpstr>Yoon 윤고딕 540_TT</vt:lpstr>
      <vt:lpstr>Office 테마</vt:lpstr>
      <vt:lpstr>웹 프로그래밍 웹디자인 프로젝트</vt:lpstr>
      <vt:lpstr>PowerPoint 프레젠테이션</vt:lpstr>
      <vt:lpstr>기획 설명</vt:lpstr>
      <vt:lpstr>웹페이지 필수구성요소</vt:lpstr>
      <vt:lpstr>웹페이지 필수구성요소</vt:lpstr>
      <vt:lpstr>웹페이지 필수구성요소</vt:lpstr>
      <vt:lpstr>웹페이지 필수구성요소</vt:lpstr>
      <vt:lpstr>웹페이지 필수구성요소</vt:lpstr>
      <vt:lpstr>웹페이지 필수구성요소</vt:lpstr>
      <vt:lpstr>웹페이지 필수구성요소</vt:lpstr>
      <vt:lpstr>웹페이지 필수구성요소</vt:lpstr>
      <vt:lpstr>웹페이지 필수구성요소</vt:lpstr>
      <vt:lpstr>일러스트 사용 설명</vt:lpstr>
      <vt:lpstr>일러스트 사용 설명 </vt:lpstr>
      <vt:lpstr>모의 인터뷰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표지</dc:title>
  <dc:creator>애드포션;Choi Won Seok</dc:creator>
  <cp:keywords>Adpotion.tistory.com</cp:keywords>
  <cp:lastModifiedBy>Registered User</cp:lastModifiedBy>
  <cp:revision>701</cp:revision>
  <cp:lastPrinted>2012-11-28T08:43:34Z</cp:lastPrinted>
  <dcterms:created xsi:type="dcterms:W3CDTF">2011-05-12T13:17:36Z</dcterms:created>
  <dcterms:modified xsi:type="dcterms:W3CDTF">2017-11-30T07:41:42Z</dcterms:modified>
</cp:coreProperties>
</file>